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79C66-E635-45AD-AC1C-00CEDA0B5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ACBCD-4BDE-435E-A6E4-48B002ECC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1AB19-73DE-4587-88BF-E93636F8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217D-191D-4C79-9EF0-BCD90A19B78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671D3-18BE-4D2A-AC32-C0D2659DC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071EA-F41C-41FB-B423-5C184C36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CF9E-BB21-42CF-9F7D-22FDF4B1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3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01D39-7BE9-4B4D-95B6-062192547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08CB43-8BD9-4DC3-9C00-EB5FBA4A9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70115-38DC-4A48-9995-B5DA39FCF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217D-191D-4C79-9EF0-BCD90A19B78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D2876-AABB-4927-AA02-9A5A92C68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0881E-5BA3-4ABD-ABCE-FEBC1C6A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CF9E-BB21-42CF-9F7D-22FDF4B1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3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E19BC9-0097-4DCD-9B15-C1DB37996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668BD-1705-4B98-AF3D-18D256ACE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3008F-88D4-47B7-BA16-CF4CABB01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217D-191D-4C79-9EF0-BCD90A19B78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5C982-7BFC-4DA6-927C-8AC399901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7285F-2500-48FC-85C1-EE48A90C7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CF9E-BB21-42CF-9F7D-22FDF4B1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6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0C917-3922-4692-A0A1-34414651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BAA36-5780-4EC4-A43D-5A6D9AED0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7CAC5E-8761-4D20-A7B9-2020C41F1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217D-191D-4C79-9EF0-BCD90A19B78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DB50F-8319-4E87-A647-73B0F1106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8326F-907A-4830-AA1C-1C861E1D2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CF9E-BB21-42CF-9F7D-22FDF4B1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1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0EFDD-3C5E-45F4-8351-EC1EDA6B4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6E266-3567-4049-9B0E-04C6314AB5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9F46C-CF3E-4151-9271-9F396A9C6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217D-191D-4C79-9EF0-BCD90A19B78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D08F4-8949-43BF-B2A9-1D98B368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9DB78-16F4-4972-B67F-52315CE4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CF9E-BB21-42CF-9F7D-22FDF4B1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9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FC515-2BAE-48C0-8A6C-A32CD2E80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9D9B6-F983-4769-8CDF-6A696194A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FA3875-D1F3-4DA0-9DBE-F12DDE556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9F127-5FA0-4CC8-BD83-97078798E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217D-191D-4C79-9EF0-BCD90A19B78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2784D4-8D08-447E-A619-7DBE161C7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6C00E-6DA1-4D5C-B7A4-4E8DA1B56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CF9E-BB21-42CF-9F7D-22FDF4B1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D52B8-7189-4CB7-967C-E8195E44F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47DC3-A238-4B6B-9071-D63A357CB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0A318-E13A-4D62-9973-76399266B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3CB907-A8EE-4639-894A-303F76E3B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D364E-3215-497D-90F7-15B5142A3A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A5B054-3ED0-43D1-A482-FF61578DE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217D-191D-4C79-9EF0-BCD90A19B78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37FA89-8E40-4FDB-8E98-8005E90A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D1605C-2320-4791-B12B-9AE5B90E6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CF9E-BB21-42CF-9F7D-22FDF4B1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2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FB6A6-AC94-42F8-90DE-88603648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0BBA28-D62C-4DB6-AA32-FBBC8FF2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217D-191D-4C79-9EF0-BCD90A19B78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5B98D7-5637-4580-B989-B9C89638D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F4B9ED-43F2-44D4-9B3B-D8CE12790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CF9E-BB21-42CF-9F7D-22FDF4B1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7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2B71C7-26BD-44AA-9D0E-E4860A427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217D-191D-4C79-9EF0-BCD90A19B78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82994-0FBD-4381-B721-9D6E45E45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6F4B7-80BA-4601-8DC6-4E0522B3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CF9E-BB21-42CF-9F7D-22FDF4B1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5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869BD-5E61-4282-8D32-D5B37C949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04693-622B-476A-ADA2-F49449052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8208A1-72B6-4FAD-8CAD-1CDF5DB5B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DDC25-CB4C-4344-9500-3E7284E0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217D-191D-4C79-9EF0-BCD90A19B78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A6E17-7A48-41A3-AEF4-E0FB9EC2E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32421-A2E7-4D1E-91B0-33169DA98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CF9E-BB21-42CF-9F7D-22FDF4B1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9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31D39-8ED4-4210-9732-78B3D65F1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0C749C-D2EE-4459-915B-416285B057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4D34A3-E09E-4E88-85E7-AAA5CE96B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826E2-B3F9-4BB5-AF09-526100335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217D-191D-4C79-9EF0-BCD90A19B78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A3DCD-F269-43E5-8B06-42E6F924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5E1CC-6130-44B4-9340-7A805FEC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CF9E-BB21-42CF-9F7D-22FDF4B1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1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FEA1E9-1E61-4025-BB35-4D333CC0E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2D549-4C60-4FC4-BEF4-6E1CCFA97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F3A9C-56DD-492E-9D7C-35D5FAA38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B217D-191D-4C79-9EF0-BCD90A19B781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E86EF-7121-41A5-833C-6CA9F966BB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9D7C3-DA02-40D5-B5CF-A565BDAE4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DCF9E-BB21-42CF-9F7D-22FDF4B13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9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8AE801D9-62F9-4BD3-9640-71C3023BB269}"/>
              </a:ext>
            </a:extLst>
          </p:cNvPr>
          <p:cNvGrpSpPr/>
          <p:nvPr/>
        </p:nvGrpSpPr>
        <p:grpSpPr>
          <a:xfrm>
            <a:off x="-141308" y="1325461"/>
            <a:ext cx="10736226" cy="5011974"/>
            <a:chOff x="25757" y="661204"/>
            <a:chExt cx="11818696" cy="5727667"/>
          </a:xfrm>
        </p:grpSpPr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4BB419DB-6FBD-4C67-82D4-BA2B6B923CA5}"/>
                </a:ext>
              </a:extLst>
            </p:cNvPr>
            <p:cNvCxnSpPr>
              <a:cxnSpLocks/>
            </p:cNvCxnSpPr>
            <p:nvPr/>
          </p:nvCxnSpPr>
          <p:spPr>
            <a:xfrm>
              <a:off x="10773475" y="1503845"/>
              <a:ext cx="0" cy="4464144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3DE9AB0-AE80-47E9-8B09-A518BAD136BF}"/>
                </a:ext>
              </a:extLst>
            </p:cNvPr>
            <p:cNvGrpSpPr/>
            <p:nvPr/>
          </p:nvGrpSpPr>
          <p:grpSpPr>
            <a:xfrm>
              <a:off x="2018805" y="824538"/>
              <a:ext cx="9825648" cy="524108"/>
              <a:chOff x="347546" y="836341"/>
              <a:chExt cx="11496907" cy="524108"/>
            </a:xfrm>
            <a:effectLst>
              <a:outerShdw blurRad="50800" dist="50800" dir="5400000" algn="ctr" rotWithShape="0">
                <a:srgbClr val="000000"/>
              </a:outerShdw>
              <a:reflection blurRad="6350" stA="31000" endPos="92000" dist="101600" dir="5400000" sy="-100000" algn="bl" rotWithShape="0"/>
            </a:effectLst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B7E1C08-AF77-4425-A4E5-B2452C4CCBBB}"/>
                  </a:ext>
                </a:extLst>
              </p:cNvPr>
              <p:cNvSpPr/>
              <p:nvPr/>
            </p:nvSpPr>
            <p:spPr>
              <a:xfrm>
                <a:off x="347546" y="836341"/>
                <a:ext cx="11496907" cy="524108"/>
              </a:xfrm>
              <a:prstGeom prst="rect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C7FF162B-A041-478F-94D3-9FBCC3FFD76F}"/>
                  </a:ext>
                </a:extLst>
              </p:cNvPr>
              <p:cNvGrpSpPr/>
              <p:nvPr/>
            </p:nvGrpSpPr>
            <p:grpSpPr>
              <a:xfrm>
                <a:off x="523282" y="913729"/>
                <a:ext cx="11145435" cy="369332"/>
                <a:chOff x="699018" y="922092"/>
                <a:chExt cx="11145435" cy="369332"/>
              </a:xfrm>
            </p:grpSpPr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42090B62-7123-4920-B1D7-F95E56F6E6DC}"/>
                    </a:ext>
                  </a:extLst>
                </p:cNvPr>
                <p:cNvSpPr txBox="1"/>
                <p:nvPr/>
              </p:nvSpPr>
              <p:spPr>
                <a:xfrm>
                  <a:off x="699018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1</a:t>
                  </a:r>
                </a:p>
              </p:txBody>
            </p: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0B253B51-8CDB-43CC-9357-E828ACEC4F92}"/>
                    </a:ext>
                  </a:extLst>
                </p:cNvPr>
                <p:cNvSpPr txBox="1"/>
                <p:nvPr/>
              </p:nvSpPr>
              <p:spPr>
                <a:xfrm>
                  <a:off x="4042455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4</a:t>
                  </a:r>
                </a:p>
              </p:txBody>
            </p:sp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84A9090-7F08-466E-A552-DD095A44451F}"/>
                    </a:ext>
                  </a:extLst>
                </p:cNvPr>
                <p:cNvSpPr txBox="1"/>
                <p:nvPr/>
              </p:nvSpPr>
              <p:spPr>
                <a:xfrm>
                  <a:off x="1813497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2</a:t>
                  </a:r>
                </a:p>
              </p:txBody>
            </p:sp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922DF57F-E8E1-4874-A0AE-10B27F798701}"/>
                    </a:ext>
                  </a:extLst>
                </p:cNvPr>
                <p:cNvSpPr txBox="1"/>
                <p:nvPr/>
              </p:nvSpPr>
              <p:spPr>
                <a:xfrm>
                  <a:off x="5156934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5</a:t>
                  </a:r>
                </a:p>
              </p:txBody>
            </p:sp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5F6B5E00-FDCE-45C3-8744-BC25A87379E7}"/>
                    </a:ext>
                  </a:extLst>
                </p:cNvPr>
                <p:cNvSpPr txBox="1"/>
                <p:nvPr/>
              </p:nvSpPr>
              <p:spPr>
                <a:xfrm>
                  <a:off x="2927976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3</a:t>
                  </a:r>
                </a:p>
              </p:txBody>
            </p:sp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DCE3C122-DE19-4D40-88C0-733B2DF4A12A}"/>
                    </a:ext>
                  </a:extLst>
                </p:cNvPr>
                <p:cNvSpPr txBox="1"/>
                <p:nvPr/>
              </p:nvSpPr>
              <p:spPr>
                <a:xfrm>
                  <a:off x="6271413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6</a:t>
                  </a:r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CC6E9240-7496-420F-A4D1-CA6B32A6C7D9}"/>
                    </a:ext>
                  </a:extLst>
                </p:cNvPr>
                <p:cNvSpPr txBox="1"/>
                <p:nvPr/>
              </p:nvSpPr>
              <p:spPr>
                <a:xfrm>
                  <a:off x="7385892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7</a:t>
                  </a: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E01B9F4E-B7CB-4B12-A0B2-666D3DA69A12}"/>
                    </a:ext>
                  </a:extLst>
                </p:cNvPr>
                <p:cNvSpPr txBox="1"/>
                <p:nvPr/>
              </p:nvSpPr>
              <p:spPr>
                <a:xfrm>
                  <a:off x="8500369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8</a:t>
                  </a:r>
                </a:p>
              </p:txBody>
            </p:sp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B7197ED7-7966-4778-BBD9-CAD43C7EF410}"/>
                    </a:ext>
                  </a:extLst>
                </p:cNvPr>
                <p:cNvSpPr txBox="1"/>
                <p:nvPr/>
              </p:nvSpPr>
              <p:spPr>
                <a:xfrm>
                  <a:off x="9614850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9</a:t>
                  </a:r>
                </a:p>
              </p:txBody>
            </p:sp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0F595682-632C-49A5-A102-22FDAD23058B}"/>
                    </a:ext>
                  </a:extLst>
                </p:cNvPr>
                <p:cNvSpPr txBox="1"/>
                <p:nvPr/>
              </p:nvSpPr>
              <p:spPr>
                <a:xfrm>
                  <a:off x="10729331" y="922092"/>
                  <a:ext cx="111512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Day 10</a:t>
                  </a:r>
                </a:p>
              </p:txBody>
            </p:sp>
          </p:grp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0C4876C8-A63D-4A4A-AAFD-44B38963FDC1}"/>
                  </a:ext>
                </a:extLst>
              </p:cNvPr>
              <p:cNvCxnSpPr/>
              <p:nvPr/>
            </p:nvCxnSpPr>
            <p:spPr>
              <a:xfrm>
                <a:off x="3866719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7EDFFC8D-B264-47F8-996C-6E729DE4E35C}"/>
                  </a:ext>
                </a:extLst>
              </p:cNvPr>
              <p:cNvCxnSpPr/>
              <p:nvPr/>
            </p:nvCxnSpPr>
            <p:spPr>
              <a:xfrm>
                <a:off x="1633219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4ABC5CAC-96BE-4EE9-B136-ED3AF25FF8D9}"/>
                  </a:ext>
                </a:extLst>
              </p:cNvPr>
              <p:cNvCxnSpPr/>
              <p:nvPr/>
            </p:nvCxnSpPr>
            <p:spPr>
              <a:xfrm>
                <a:off x="2747698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A3C8535D-9707-43C3-87AE-B67FB1FB411F}"/>
                  </a:ext>
                </a:extLst>
              </p:cNvPr>
              <p:cNvCxnSpPr/>
              <p:nvPr/>
            </p:nvCxnSpPr>
            <p:spPr>
              <a:xfrm>
                <a:off x="4981198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0765C771-5B00-4EDD-BE13-F8942CC84BEB}"/>
                  </a:ext>
                </a:extLst>
              </p:cNvPr>
              <p:cNvCxnSpPr/>
              <p:nvPr/>
            </p:nvCxnSpPr>
            <p:spPr>
              <a:xfrm>
                <a:off x="6095677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911F2A7-B75B-4AEC-A748-94DB9867C3A1}"/>
                  </a:ext>
                </a:extLst>
              </p:cNvPr>
              <p:cNvCxnSpPr/>
              <p:nvPr/>
            </p:nvCxnSpPr>
            <p:spPr>
              <a:xfrm>
                <a:off x="10586223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4F3B09E-6BCC-4142-8EE2-C3B549F2AA0B}"/>
                  </a:ext>
                </a:extLst>
              </p:cNvPr>
              <p:cNvCxnSpPr/>
              <p:nvPr/>
            </p:nvCxnSpPr>
            <p:spPr>
              <a:xfrm>
                <a:off x="7210156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E5BB7768-3663-4258-99B3-A61B3AE2FC1C}"/>
                  </a:ext>
                </a:extLst>
              </p:cNvPr>
              <p:cNvCxnSpPr/>
              <p:nvPr/>
            </p:nvCxnSpPr>
            <p:spPr>
              <a:xfrm>
                <a:off x="8324633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D8E1264-29FB-4E0E-BFBB-1995339EA5D3}"/>
                  </a:ext>
                </a:extLst>
              </p:cNvPr>
              <p:cNvCxnSpPr/>
              <p:nvPr/>
            </p:nvCxnSpPr>
            <p:spPr>
              <a:xfrm>
                <a:off x="523282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08A0D3FC-C80A-4E58-830B-CAC334F59192}"/>
                  </a:ext>
                </a:extLst>
              </p:cNvPr>
              <p:cNvCxnSpPr/>
              <p:nvPr/>
            </p:nvCxnSpPr>
            <p:spPr>
              <a:xfrm>
                <a:off x="9456874" y="931127"/>
                <a:ext cx="0" cy="334536"/>
              </a:xfrm>
              <a:prstGeom prst="line">
                <a:avLst/>
              </a:prstGeom>
              <a:ln w="31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631C83F-09B8-4164-B638-5294E9A9D72E}"/>
                </a:ext>
              </a:extLst>
            </p:cNvPr>
            <p:cNvCxnSpPr>
              <a:cxnSpLocks/>
            </p:cNvCxnSpPr>
            <p:nvPr/>
          </p:nvCxnSpPr>
          <p:spPr>
            <a:xfrm>
              <a:off x="2018806" y="661204"/>
              <a:ext cx="0" cy="12507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1011F3D-F2F3-428D-BC6B-EC8DE70F698F}"/>
                </a:ext>
              </a:extLst>
            </p:cNvPr>
            <p:cNvSpPr txBox="1"/>
            <p:nvPr/>
          </p:nvSpPr>
          <p:spPr>
            <a:xfrm>
              <a:off x="25757" y="1932538"/>
              <a:ext cx="2098090" cy="313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RAP Sheet 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Received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4BF369E-F7D4-4411-B123-EB0ECD387E5B}"/>
                </a:ext>
              </a:extLst>
            </p:cNvPr>
            <p:cNvGrpSpPr/>
            <p:nvPr/>
          </p:nvGrpSpPr>
          <p:grpSpPr>
            <a:xfrm>
              <a:off x="197691" y="2670957"/>
              <a:ext cx="1821114" cy="553305"/>
              <a:chOff x="197691" y="2670957"/>
              <a:chExt cx="1821114" cy="553305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1C00CA2-E9FA-4F29-9BF5-45A18D4A46C3}"/>
                  </a:ext>
                </a:extLst>
              </p:cNvPr>
              <p:cNvSpPr txBox="1"/>
              <p:nvPr/>
            </p:nvSpPr>
            <p:spPr>
              <a:xfrm>
                <a:off x="197691" y="2670957"/>
                <a:ext cx="1821114" cy="527589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</a:t>
                </a: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cenario 1: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No license item</a:t>
                </a:r>
              </a:p>
            </p:txBody>
          </p: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D15D6004-1F02-403D-A22F-31E060D09E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8805" y="2670957"/>
                <a:ext cx="0" cy="55330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D239CCB-EF35-4CD2-856C-D0166CD5E5F1}"/>
                </a:ext>
              </a:extLst>
            </p:cNvPr>
            <p:cNvGrpSpPr/>
            <p:nvPr/>
          </p:nvGrpSpPr>
          <p:grpSpPr>
            <a:xfrm>
              <a:off x="197691" y="3586994"/>
              <a:ext cx="1821114" cy="738625"/>
              <a:chOff x="197691" y="3448066"/>
              <a:chExt cx="1821114" cy="738625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6D22D44-6722-40CB-8457-A5BD55058B66}"/>
                  </a:ext>
                </a:extLst>
              </p:cNvPr>
              <p:cNvSpPr txBox="1"/>
              <p:nvPr/>
            </p:nvSpPr>
            <p:spPr>
              <a:xfrm>
                <a:off x="197691" y="3448066"/>
                <a:ext cx="1821114" cy="73862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Scenario 2: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License item placed and removed</a:t>
                </a:r>
              </a:p>
            </p:txBody>
          </p: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64C83511-961A-4EF5-82B7-9916DDD669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8310" y="3448066"/>
                <a:ext cx="0" cy="55330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DAF9EB8-FC8F-4BB3-AC39-1801437BE00A}"/>
                </a:ext>
              </a:extLst>
            </p:cNvPr>
            <p:cNvGrpSpPr/>
            <p:nvPr/>
          </p:nvGrpSpPr>
          <p:grpSpPr>
            <a:xfrm>
              <a:off x="197691" y="5650246"/>
              <a:ext cx="1821114" cy="738625"/>
              <a:chOff x="197691" y="3401553"/>
              <a:chExt cx="1821114" cy="738625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6B64DAC-6D5F-43EC-B990-97FA98D287F6}"/>
                  </a:ext>
                </a:extLst>
              </p:cNvPr>
              <p:cNvSpPr txBox="1"/>
              <p:nvPr/>
            </p:nvSpPr>
            <p:spPr>
              <a:xfrm>
                <a:off x="197691" y="3401553"/>
                <a:ext cx="1821114" cy="738625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Scenario 4: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License item placed; no other action</a:t>
                </a:r>
              </a:p>
            </p:txBody>
          </p: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BEC20523-5D8C-48A5-B59A-98BA6E4CCE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8310" y="3448066"/>
                <a:ext cx="0" cy="55330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9F7D0817-BC28-4666-B4A2-41C40C44687B}"/>
                </a:ext>
              </a:extLst>
            </p:cNvPr>
            <p:cNvGrpSpPr/>
            <p:nvPr/>
          </p:nvGrpSpPr>
          <p:grpSpPr>
            <a:xfrm>
              <a:off x="200268" y="4641877"/>
              <a:ext cx="1821114" cy="738625"/>
              <a:chOff x="197691" y="3448066"/>
              <a:chExt cx="1821114" cy="738625"/>
            </a:xfrm>
          </p:grpSpPr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0DCC8060-20BD-4ADA-A12A-61FE3635E45B}"/>
                  </a:ext>
                </a:extLst>
              </p:cNvPr>
              <p:cNvSpPr txBox="1"/>
              <p:nvPr/>
            </p:nvSpPr>
            <p:spPr>
              <a:xfrm>
                <a:off x="197691" y="3448067"/>
                <a:ext cx="1821114" cy="73862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Scenario 3: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License item placed; no response received</a:t>
                </a:r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C7F749F-56AC-4948-B596-40DEB40F44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18310" y="3448066"/>
                <a:ext cx="0" cy="55330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3" name="Cylinder 52">
              <a:extLst>
                <a:ext uri="{FF2B5EF4-FFF2-40B4-BE49-F238E27FC236}">
                  <a16:creationId xmlns:a16="http://schemas.microsoft.com/office/drawing/2014/main" id="{51643135-DC62-47C4-8662-F4F0AF07687C}"/>
                </a:ext>
              </a:extLst>
            </p:cNvPr>
            <p:cNvSpPr/>
            <p:nvPr/>
          </p:nvSpPr>
          <p:spPr>
            <a:xfrm rot="5400000">
              <a:off x="2917750" y="1924253"/>
              <a:ext cx="262389" cy="205174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EC27801-FABA-45A0-A2FF-9D99D8E6AC10}"/>
                </a:ext>
              </a:extLst>
            </p:cNvPr>
            <p:cNvCxnSpPr>
              <a:cxnSpLocks/>
              <a:endCxn id="53" idx="1"/>
            </p:cNvCxnSpPr>
            <p:nvPr/>
          </p:nvCxnSpPr>
          <p:spPr>
            <a:xfrm>
              <a:off x="4074818" y="1503845"/>
              <a:ext cx="0" cy="1446282"/>
            </a:xfrm>
            <a:prstGeom prst="line">
              <a:avLst/>
            </a:prstGeom>
            <a:ln>
              <a:solidFill>
                <a:srgbClr val="4472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30C376E-9111-4391-8896-83EC7B73D9B3}"/>
                </a:ext>
              </a:extLst>
            </p:cNvPr>
            <p:cNvSpPr txBox="1"/>
            <p:nvPr/>
          </p:nvSpPr>
          <p:spPr>
            <a:xfrm>
              <a:off x="2775280" y="2265977"/>
              <a:ext cx="1428746" cy="527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System updates status to TA</a:t>
              </a:r>
            </a:p>
          </p:txBody>
        </p:sp>
        <p:sp>
          <p:nvSpPr>
            <p:cNvPr id="56" name="Cylinder 55">
              <a:extLst>
                <a:ext uri="{FF2B5EF4-FFF2-40B4-BE49-F238E27FC236}">
                  <a16:creationId xmlns:a16="http://schemas.microsoft.com/office/drawing/2014/main" id="{C08DD89A-EF25-42DF-B3CA-38366996DCEC}"/>
                </a:ext>
              </a:extLst>
            </p:cNvPr>
            <p:cNvSpPr/>
            <p:nvPr/>
          </p:nvSpPr>
          <p:spPr>
            <a:xfrm rot="5400000">
              <a:off x="4831778" y="942792"/>
              <a:ext cx="241262" cy="5862836"/>
            </a:xfrm>
            <a:prstGeom prst="can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3DFCABAC-EBEB-475D-AB79-7E1C82FF0297}"/>
                </a:ext>
              </a:extLst>
            </p:cNvPr>
            <p:cNvSpPr txBox="1"/>
            <p:nvPr/>
          </p:nvSpPr>
          <p:spPr>
            <a:xfrm>
              <a:off x="2775280" y="3084944"/>
              <a:ext cx="1289836" cy="731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Regulator Posts CBC license item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4AACA19-72EC-4E42-B5FD-BDB3EDC813C9}"/>
                </a:ext>
              </a:extLst>
            </p:cNvPr>
            <p:cNvSpPr txBox="1"/>
            <p:nvPr/>
          </p:nvSpPr>
          <p:spPr>
            <a:xfrm>
              <a:off x="6625015" y="3006479"/>
              <a:ext cx="1377935" cy="738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Regulator Removes CBC license item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AFBA15B-06DF-4FFE-9509-DB986DB48894}"/>
                </a:ext>
              </a:extLst>
            </p:cNvPr>
            <p:cNvCxnSpPr>
              <a:cxnSpLocks/>
            </p:cNvCxnSpPr>
            <p:nvPr/>
          </p:nvCxnSpPr>
          <p:spPr>
            <a:xfrm>
              <a:off x="7884225" y="1504377"/>
              <a:ext cx="0" cy="235782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D50BA9D-2E98-4537-9501-F04EF86E697A}"/>
                </a:ext>
              </a:extLst>
            </p:cNvPr>
            <p:cNvSpPr txBox="1"/>
            <p:nvPr/>
          </p:nvSpPr>
          <p:spPr>
            <a:xfrm>
              <a:off x="7880608" y="3114145"/>
              <a:ext cx="1428747" cy="522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System updates status to TA</a:t>
              </a:r>
            </a:p>
          </p:txBody>
        </p:sp>
        <p:sp>
          <p:nvSpPr>
            <p:cNvPr id="71" name="Cylinder 70">
              <a:extLst>
                <a:ext uri="{FF2B5EF4-FFF2-40B4-BE49-F238E27FC236}">
                  <a16:creationId xmlns:a16="http://schemas.microsoft.com/office/drawing/2014/main" id="{31BBF8DC-ABE1-4E46-82AF-A1C494B987FD}"/>
                </a:ext>
              </a:extLst>
            </p:cNvPr>
            <p:cNvSpPr/>
            <p:nvPr/>
          </p:nvSpPr>
          <p:spPr>
            <a:xfrm rot="5400000">
              <a:off x="6079749" y="772682"/>
              <a:ext cx="241262" cy="8358783"/>
            </a:xfrm>
            <a:prstGeom prst="can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E888F48-C854-42DA-A515-8180D944F9D0}"/>
                </a:ext>
              </a:extLst>
            </p:cNvPr>
            <p:cNvSpPr txBox="1"/>
            <p:nvPr/>
          </p:nvSpPr>
          <p:spPr>
            <a:xfrm>
              <a:off x="2759180" y="4156693"/>
              <a:ext cx="1289836" cy="7311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Regulator Posts CBC license item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824D2C69-7E8A-45C0-B48C-DFE0DC912D66}"/>
                </a:ext>
              </a:extLst>
            </p:cNvPr>
            <p:cNvCxnSpPr>
              <a:cxnSpLocks/>
            </p:cNvCxnSpPr>
            <p:nvPr/>
          </p:nvCxnSpPr>
          <p:spPr>
            <a:xfrm>
              <a:off x="10379773" y="1503845"/>
              <a:ext cx="0" cy="3436216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2944752-C255-463F-8FAF-C87C8DE1112A}"/>
                </a:ext>
              </a:extLst>
            </p:cNvPr>
            <p:cNvSpPr txBox="1"/>
            <p:nvPr/>
          </p:nvSpPr>
          <p:spPr>
            <a:xfrm>
              <a:off x="9130514" y="3893409"/>
              <a:ext cx="1428747" cy="870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Regulator issues intent to deny, ending TA eligibility</a:t>
              </a:r>
            </a:p>
          </p:txBody>
        </p:sp>
        <p:sp>
          <p:nvSpPr>
            <p:cNvPr id="81" name="Cylinder 80">
              <a:extLst>
                <a:ext uri="{FF2B5EF4-FFF2-40B4-BE49-F238E27FC236}">
                  <a16:creationId xmlns:a16="http://schemas.microsoft.com/office/drawing/2014/main" id="{E8956354-5214-4A78-B860-181B09FE5444}"/>
                </a:ext>
              </a:extLst>
            </p:cNvPr>
            <p:cNvSpPr/>
            <p:nvPr/>
          </p:nvSpPr>
          <p:spPr>
            <a:xfrm rot="5400000">
              <a:off x="6274428" y="1605934"/>
              <a:ext cx="241262" cy="8748136"/>
            </a:xfrm>
            <a:prstGeom prst="can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AF39128-31B2-473C-A3A6-5372F461CE0A}"/>
                </a:ext>
              </a:extLst>
            </p:cNvPr>
            <p:cNvSpPr txBox="1"/>
            <p:nvPr/>
          </p:nvSpPr>
          <p:spPr>
            <a:xfrm>
              <a:off x="2747657" y="5209248"/>
              <a:ext cx="1289836" cy="738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Regulator Posts CBC license item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D43B707-801C-46E6-8F0D-C9FCE2019544}"/>
                </a:ext>
              </a:extLst>
            </p:cNvPr>
            <p:cNvSpPr txBox="1"/>
            <p:nvPr/>
          </p:nvSpPr>
          <p:spPr>
            <a:xfrm>
              <a:off x="9607468" y="5329740"/>
              <a:ext cx="1428748" cy="487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System updates status to TA</a:t>
              </a:r>
            </a:p>
          </p:txBody>
        </p:sp>
      </p:grpSp>
      <p:sp>
        <p:nvSpPr>
          <p:cNvPr id="32" name="Title 31">
            <a:extLst>
              <a:ext uri="{FF2B5EF4-FFF2-40B4-BE49-F238E27FC236}">
                <a16:creationId xmlns:a16="http://schemas.microsoft.com/office/drawing/2014/main" id="{FF3CE11B-98C8-4D71-BD96-6110AEB2F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463" y="337127"/>
            <a:ext cx="662371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1A3976"/>
                </a:solidFill>
                <a:latin typeface="Calibri (Headings)"/>
                <a:cs typeface="Arial" panose="020B0604020202020204" pitchFamily="34" charset="0"/>
              </a:rPr>
              <a:t>CHRI Review Period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EBBADB69-9F6C-4F83-9AA8-60D03F12E7CA}"/>
              </a:ext>
            </a:extLst>
          </p:cNvPr>
          <p:cNvSpPr>
            <a:spLocks noChangeAspect="1"/>
          </p:cNvSpPr>
          <p:nvPr/>
        </p:nvSpPr>
        <p:spPr>
          <a:xfrm>
            <a:off x="1645888" y="2564121"/>
            <a:ext cx="45720" cy="457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204331A-C107-4BE2-BABC-212E09488680}"/>
              </a:ext>
            </a:extLst>
          </p:cNvPr>
          <p:cNvCxnSpPr>
            <a:cxnSpLocks/>
          </p:cNvCxnSpPr>
          <p:nvPr/>
        </p:nvCxnSpPr>
        <p:spPr>
          <a:xfrm>
            <a:off x="3250978" y="3872191"/>
            <a:ext cx="0" cy="16658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ADB7CEA5-021E-4670-82B4-3B6E88D2E4F1}"/>
              </a:ext>
            </a:extLst>
          </p:cNvPr>
          <p:cNvSpPr>
            <a:spLocks noChangeAspect="1"/>
          </p:cNvSpPr>
          <p:nvPr/>
        </p:nvSpPr>
        <p:spPr>
          <a:xfrm>
            <a:off x="3236521" y="3830585"/>
            <a:ext cx="45720" cy="457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3771477-A383-4A56-988E-8C52DC8E7B2A}"/>
              </a:ext>
            </a:extLst>
          </p:cNvPr>
          <p:cNvCxnSpPr>
            <a:cxnSpLocks/>
          </p:cNvCxnSpPr>
          <p:nvPr/>
        </p:nvCxnSpPr>
        <p:spPr>
          <a:xfrm>
            <a:off x="6918081" y="3885127"/>
            <a:ext cx="0" cy="16658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id="{8558BDF2-0A7E-4D6C-BAA8-37F0E1C24322}"/>
              </a:ext>
            </a:extLst>
          </p:cNvPr>
          <p:cNvSpPr>
            <a:spLocks noChangeAspect="1"/>
          </p:cNvSpPr>
          <p:nvPr/>
        </p:nvSpPr>
        <p:spPr>
          <a:xfrm>
            <a:off x="6895221" y="3867029"/>
            <a:ext cx="45720" cy="457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3C34F1F4-6931-4BC2-94EB-09E69EBBA372}"/>
              </a:ext>
            </a:extLst>
          </p:cNvPr>
          <p:cNvCxnSpPr>
            <a:cxnSpLocks/>
          </p:cNvCxnSpPr>
          <p:nvPr/>
        </p:nvCxnSpPr>
        <p:spPr>
          <a:xfrm>
            <a:off x="3228118" y="4828595"/>
            <a:ext cx="0" cy="166585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>
            <a:extLst>
              <a:ext uri="{FF2B5EF4-FFF2-40B4-BE49-F238E27FC236}">
                <a16:creationId xmlns:a16="http://schemas.microsoft.com/office/drawing/2014/main" id="{AD63A423-EA26-4F03-8C9F-0275174924C9}"/>
              </a:ext>
            </a:extLst>
          </p:cNvPr>
          <p:cNvSpPr>
            <a:spLocks noChangeAspect="1"/>
          </p:cNvSpPr>
          <p:nvPr/>
        </p:nvSpPr>
        <p:spPr>
          <a:xfrm>
            <a:off x="3205258" y="4810497"/>
            <a:ext cx="45720" cy="4572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492AE2E-6800-468C-B79B-0A5CC1D237D9}"/>
              </a:ext>
            </a:extLst>
          </p:cNvPr>
          <p:cNvCxnSpPr>
            <a:cxnSpLocks/>
          </p:cNvCxnSpPr>
          <p:nvPr/>
        </p:nvCxnSpPr>
        <p:spPr>
          <a:xfrm>
            <a:off x="3213661" y="5744937"/>
            <a:ext cx="0" cy="16658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7FE6C5B9-1EA1-484D-A67C-6B638F2AAF18}"/>
              </a:ext>
            </a:extLst>
          </p:cNvPr>
          <p:cNvSpPr>
            <a:spLocks noChangeAspect="1"/>
          </p:cNvSpPr>
          <p:nvPr/>
        </p:nvSpPr>
        <p:spPr>
          <a:xfrm>
            <a:off x="3190801" y="5726839"/>
            <a:ext cx="45720" cy="4572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CCDDE06-0C5C-466C-9382-FF02C28BB461}"/>
              </a:ext>
            </a:extLst>
          </p:cNvPr>
          <p:cNvSpPr/>
          <p:nvPr/>
        </p:nvSpPr>
        <p:spPr>
          <a:xfrm rot="2146804">
            <a:off x="10149697" y="387627"/>
            <a:ext cx="20737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Streamlining</a:t>
            </a:r>
            <a:b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700000" algn="tl" rotWithShape="0">
                    <a:srgbClr val="ED7D31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2230646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7C901CA07AAA41A7CF93E9C5F8B4F5" ma:contentTypeVersion="1" ma:contentTypeDescription="Create a new document." ma:contentTypeScope="" ma:versionID="862ec90fa430a21adf56faa7311d4fa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9a9d5af68de512501b95459efc3b42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B67118F-F799-4064-BDAF-43FBDE0982D3}"/>
</file>

<file path=customXml/itemProps2.xml><?xml version="1.0" encoding="utf-8"?>
<ds:datastoreItem xmlns:ds="http://schemas.openxmlformats.org/officeDocument/2006/customXml" ds:itemID="{E35AE48A-2B7A-4CAB-B7EF-84DB7D3FA96F}"/>
</file>

<file path=customXml/itemProps3.xml><?xml version="1.0" encoding="utf-8"?>
<ds:datastoreItem xmlns:ds="http://schemas.openxmlformats.org/officeDocument/2006/customXml" ds:itemID="{62716975-91B6-49F6-B1F3-3C3477A7017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(Headings)</vt:lpstr>
      <vt:lpstr>Calibri Light</vt:lpstr>
      <vt:lpstr>Office Theme</vt:lpstr>
      <vt:lpstr>CHRI Review Period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 Review Period</dc:title>
  <dc:creator>Lisa Tinsley</dc:creator>
  <cp:lastModifiedBy>Lisa Tinsley</cp:lastModifiedBy>
  <cp:revision>1</cp:revision>
  <dcterms:created xsi:type="dcterms:W3CDTF">2019-08-20T17:58:32Z</dcterms:created>
  <dcterms:modified xsi:type="dcterms:W3CDTF">2019-08-20T17:59:09Z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0x0101006D7C901CA07AAA41A7CF93E9C5F8B4F5</vt:lpwstr>
  </property>
</Properties>
</file>